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5559452" y="108869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9" y="4639685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8" y="4648650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0" y="4648650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5025" y="426757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9726706" y="110647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3" y="5233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72" y="24574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44001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4805082" y="134470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</p:spTree>
    <p:extLst>
      <p:ext uri="{BB962C8B-B14F-4D97-AF65-F5344CB8AC3E}">
        <p14:creationId xmlns:p14="http://schemas.microsoft.com/office/powerpoint/2010/main" val="337630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4317</TotalTime>
  <Words>778</Words>
  <Application>Microsoft Office PowerPoint</Application>
  <PresentationFormat>Widescreen</PresentationFormat>
  <Paragraphs>188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73</cp:revision>
  <dcterms:created xsi:type="dcterms:W3CDTF">2022-05-19T15:06:45Z</dcterms:created>
  <dcterms:modified xsi:type="dcterms:W3CDTF">2022-10-25T23:11:40Z</dcterms:modified>
</cp:coreProperties>
</file>